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127" r:id="rId2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6600"/>
    <a:srgbClr val="009900"/>
    <a:srgbClr val="008000"/>
    <a:srgbClr val="800000"/>
    <a:srgbClr val="FF6600"/>
    <a:srgbClr val="FF3399"/>
    <a:srgbClr val="FF00FF"/>
    <a:srgbClr val="DDDDDD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3" autoAdjust="0"/>
    <p:restoredTop sz="95058" autoAdjust="0"/>
  </p:normalViewPr>
  <p:slideViewPr>
    <p:cSldViewPr>
      <p:cViewPr varScale="1">
        <p:scale>
          <a:sx n="87" d="100"/>
          <a:sy n="87" d="100"/>
        </p:scale>
        <p:origin x="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78" y="4134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62" y="3"/>
            <a:ext cx="2985466" cy="501418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074" y="3"/>
            <a:ext cx="2985465" cy="501418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r">
              <a:defRPr sz="1200"/>
            </a:lvl1pPr>
          </a:lstStyle>
          <a:p>
            <a:fld id="{4F2DC58C-FF92-4964-9BE3-C66D88E6BB4F}" type="datetimeFigureOut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62" y="9517318"/>
            <a:ext cx="2985466" cy="501417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074" y="9517318"/>
            <a:ext cx="2985465" cy="501417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r">
              <a:defRPr sz="1200"/>
            </a:lvl1pPr>
          </a:lstStyle>
          <a:p>
            <a:fld id="{C210C2F5-B379-479D-B2CB-C742B2D8CA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09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58" y="41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748" y="41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/>
          <a:lstStyle>
            <a:lvl1pPr algn="r">
              <a:defRPr sz="1200"/>
            </a:lvl1pPr>
          </a:lstStyle>
          <a:p>
            <a:fld id="{C975093A-B322-439C-9CB9-79B14603550F}" type="datetimeFigureOut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0" tIns="46407" rIns="92820" bIns="4640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8" y="4759672"/>
            <a:ext cx="5510530" cy="4509136"/>
          </a:xfrm>
          <a:prstGeom prst="rect">
            <a:avLst/>
          </a:prstGeom>
        </p:spPr>
        <p:txBody>
          <a:bodyPr vert="horz" lIns="92820" tIns="46407" rIns="92820" bIns="4640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58" y="9517570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748" y="9517570"/>
            <a:ext cx="2984871" cy="501016"/>
          </a:xfrm>
          <a:prstGeom prst="rect">
            <a:avLst/>
          </a:prstGeom>
        </p:spPr>
        <p:txBody>
          <a:bodyPr vert="horz" lIns="92820" tIns="46407" rIns="92820" bIns="46407" rtlCol="0" anchor="b"/>
          <a:lstStyle>
            <a:lvl1pPr algn="r">
              <a:defRPr sz="1200"/>
            </a:lvl1pPr>
          </a:lstStyle>
          <a:p>
            <a:fld id="{0FE0944C-031B-45B4-AAF6-B690346E3C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8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0944C-031B-45B4-AAF6-B690346E3C8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4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AAE4-DF83-44DF-8D2E-8F948BAC06AD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E234-543F-4F3D-BECA-E2852055832A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00A3-933C-4339-8CE1-847A889D305F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881A-B305-41FC-A01C-3851DC093692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6D48-086F-489E-BCC8-B79FB1294C34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92E4-F55B-45D9-BA40-F6F2DCAD7624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F13B-3D48-44E8-B55B-5666DA46261A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A810-9878-47EF-939D-F1026E0ECECC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30E5-7A2A-480F-9B5E-D113B8AAB7A8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2A34-E90D-4186-AE3A-59A8030081FA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3A8C-4671-43C0-8C34-B71CD3887DF6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11C-E1AB-4EED-BCFE-66906A51D38C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市章（JPEG).jp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7759402" y="0"/>
            <a:ext cx="384358" cy="265479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881A-B305-41FC-A01C-3851DC093692}" type="datetime1">
              <a:rPr kumimoji="1" lang="ja-JP" altLang="en-US" smtClean="0"/>
              <a:pPr/>
              <a:t>2017/5/15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460432" y="6492875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3DFC-2C7B-491A-BFF8-A8C6591C0E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172400" y="0"/>
            <a:ext cx="971600" cy="23083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ja-JP" sz="900" b="0" cap="none" spc="300" dirty="0" err="1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Tsu</a:t>
            </a:r>
            <a:r>
              <a:rPr lang="ja-JP" altLang="en-US" sz="900" b="0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 </a:t>
            </a:r>
            <a:r>
              <a:rPr lang="en-US" altLang="ja-JP" sz="900" b="0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City</a:t>
            </a:r>
            <a:endParaRPr lang="ja-JP" altLang="en-US" sz="900" b="0" cap="none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Heavy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43609" y="3562780"/>
            <a:ext cx="9036496" cy="3278406"/>
          </a:xfrm>
          <a:prstGeom prst="roundRect">
            <a:avLst>
              <a:gd name="adj" fmla="val 625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16526" y="1278092"/>
            <a:ext cx="9036496" cy="2262417"/>
          </a:xfrm>
          <a:prstGeom prst="roundRect">
            <a:avLst>
              <a:gd name="adj" fmla="val 900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1" name="テキスト ボックス 14"/>
          <p:cNvSpPr txBox="1"/>
          <p:nvPr/>
        </p:nvSpPr>
        <p:spPr>
          <a:xfrm>
            <a:off x="231185" y="6598626"/>
            <a:ext cx="4485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+mj-ea"/>
                <a:ea typeface="+mj-ea"/>
              </a:rPr>
              <a:t>・行政研修、研究大会の実施、指導員の会との連携など</a:t>
            </a:r>
            <a:endParaRPr lang="en-US" altLang="ja-JP" sz="1100" dirty="0" smtClean="0">
              <a:latin typeface="+mj-ea"/>
              <a:ea typeface="+mj-ea"/>
            </a:endParaRPr>
          </a:p>
        </p:txBody>
      </p:sp>
      <p:sp>
        <p:nvSpPr>
          <p:cNvPr id="56" name="テキスト ボックス 15"/>
          <p:cNvSpPr txBox="1"/>
          <p:nvPr/>
        </p:nvSpPr>
        <p:spPr>
          <a:xfrm>
            <a:off x="5084294" y="1338892"/>
            <a:ext cx="276380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 smtClean="0"/>
              <a:t>運営補助金額</a:t>
            </a:r>
            <a:r>
              <a:rPr kumimoji="1" lang="ja-JP" altLang="en-US" sz="1200" b="1" dirty="0" smtClean="0"/>
              <a:t>及び受入児童数の推移</a:t>
            </a:r>
            <a:endParaRPr kumimoji="1" lang="ja-JP" altLang="en-US" sz="1200" b="1" dirty="0"/>
          </a:p>
        </p:txBody>
      </p:sp>
      <p:sp>
        <p:nvSpPr>
          <p:cNvPr id="57" name="テキスト ボックス 21"/>
          <p:cNvSpPr txBox="1"/>
          <p:nvPr/>
        </p:nvSpPr>
        <p:spPr>
          <a:xfrm>
            <a:off x="-5508" y="512181"/>
            <a:ext cx="9144000" cy="73866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/>
              <a:t>　　　　　　　　　　　　　　　　　　　　　　　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保護者が就労等により家庭にいない、小学校に就学している児童を対象として、専用の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  <a:p>
            <a:r>
              <a:rPr lang="ja-JP" altLang="en-US" sz="1400" b="1" dirty="0" smtClean="0">
                <a:solidFill>
                  <a:schemeClr val="bg1"/>
                </a:solidFill>
              </a:rPr>
              <a:t>　　　　　　　　　　　　　　　　　　     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保育施設や小学校の余裕教室、児童館等の施設を利用して適切な遊び及び生活の場を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  <a:p>
            <a:r>
              <a:rPr lang="ja-JP" altLang="en-US" sz="1400" b="1" dirty="0" smtClean="0">
                <a:solidFill>
                  <a:schemeClr val="bg1"/>
                </a:solidFill>
              </a:rPr>
              <a:t>　　　　　　　　　　　　　　　　　　　  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提供し、心身の健全な育成を図る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場所です。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22"/>
          <p:cNvSpPr txBox="1"/>
          <p:nvPr/>
        </p:nvSpPr>
        <p:spPr>
          <a:xfrm>
            <a:off x="89742" y="671122"/>
            <a:ext cx="21957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rgbClr val="0000CC"/>
                </a:solidFill>
              </a:rPr>
              <a:t>放課後児童クラブとは</a:t>
            </a:r>
            <a:endParaRPr kumimoji="1" lang="ja-JP" altLang="en-US" sz="1600" b="1" dirty="0">
              <a:solidFill>
                <a:srgbClr val="0000CC"/>
              </a:solidFill>
            </a:endParaRPr>
          </a:p>
        </p:txBody>
      </p:sp>
      <p:sp>
        <p:nvSpPr>
          <p:cNvPr id="63" name="サブタイトル 2"/>
          <p:cNvSpPr txBox="1">
            <a:spLocks/>
          </p:cNvSpPr>
          <p:nvPr/>
        </p:nvSpPr>
        <p:spPr>
          <a:xfrm>
            <a:off x="4328181" y="1367135"/>
            <a:ext cx="576064" cy="2606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1000" dirty="0" smtClean="0"/>
              <a:t>（千</a:t>
            </a:r>
            <a:r>
              <a:rPr lang="ja-JP" altLang="en-US" sz="1000" noProof="0" dirty="0" smtClean="0"/>
              <a:t>円）</a:t>
            </a:r>
            <a:endParaRPr kumimoji="1" lang="en-US" altLang="ja-JP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7960530" y="1402033"/>
            <a:ext cx="504056" cy="216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1000" dirty="0" smtClean="0"/>
              <a:t>（人</a:t>
            </a:r>
            <a:r>
              <a:rPr lang="ja-JP" altLang="en-US" sz="1000" noProof="0" dirty="0" smtClean="0"/>
              <a:t>）</a:t>
            </a:r>
            <a:endParaRPr kumimoji="1" lang="en-US" altLang="ja-JP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-5508" y="-2236"/>
            <a:ext cx="7740352" cy="47667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2800" dirty="0" smtClean="0">
                <a:solidFill>
                  <a:schemeClr val="bg1"/>
                </a:solidFill>
              </a:rPr>
              <a:t>　　　　　　　　　　</a:t>
            </a:r>
            <a:r>
              <a:rPr lang="ja-JP" altLang="en-US" sz="2400" dirty="0" smtClean="0">
                <a:solidFill>
                  <a:schemeClr val="bg1"/>
                </a:solidFill>
              </a:rPr>
              <a:t>２－（３）　放課後児童クラブ　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-5508" y="-1517"/>
            <a:ext cx="2123728" cy="47667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2000" b="1" dirty="0">
                <a:solidFill>
                  <a:srgbClr val="0000FF"/>
                </a:solidFill>
                <a:latin typeface="+mj-ea"/>
              </a:rPr>
              <a:t>２</a:t>
            </a:r>
            <a:r>
              <a:rPr lang="en-US" altLang="ja-JP" sz="2000" b="1" dirty="0">
                <a:solidFill>
                  <a:srgbClr val="0000FF"/>
                </a:solidFill>
                <a:latin typeface="+mj-ea"/>
              </a:rPr>
              <a:t>.</a:t>
            </a:r>
            <a:r>
              <a:rPr lang="ja-JP" altLang="en-US" sz="2000" b="1" dirty="0">
                <a:solidFill>
                  <a:srgbClr val="0000FF"/>
                </a:solidFill>
                <a:latin typeface="+mj-ea"/>
              </a:rPr>
              <a:t>子ども・子育て</a:t>
            </a:r>
            <a:r>
              <a:rPr lang="ja-JP" altLang="en-US" sz="2800" dirty="0" smtClean="0">
                <a:solidFill>
                  <a:schemeClr val="bg1"/>
                </a:solidFill>
              </a:rPr>
              <a:t>　　　　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67" name="スライド番号プレースホルダ 1"/>
          <p:cNvSpPr>
            <a:spLocks noGrp="1"/>
          </p:cNvSpPr>
          <p:nvPr/>
        </p:nvSpPr>
        <p:spPr>
          <a:xfrm>
            <a:off x="8454924" y="6482602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 smtClean="0">
                <a:solidFill>
                  <a:schemeClr val="tx1"/>
                </a:solidFill>
              </a:rPr>
              <a:t>24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307354" y="1391486"/>
            <a:ext cx="295232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/>
              <a:t>津市の放課後児童クラブ</a:t>
            </a:r>
            <a:endParaRPr kumimoji="1" lang="ja-JP" altLang="en-US" dirty="0"/>
          </a:p>
        </p:txBody>
      </p:sp>
      <p:sp>
        <p:nvSpPr>
          <p:cNvPr id="69" name="テキスト ボックス 33"/>
          <p:cNvSpPr txBox="1"/>
          <p:nvPr/>
        </p:nvSpPr>
        <p:spPr>
          <a:xfrm>
            <a:off x="9206" y="1793560"/>
            <a:ext cx="40324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/>
              <a:t>　</a:t>
            </a:r>
            <a:r>
              <a:rPr lang="ja-JP" altLang="en-US" sz="1300" dirty="0" smtClean="0"/>
              <a:t>津市の放課後児童クラブは、</a:t>
            </a:r>
            <a:r>
              <a:rPr lang="ja-JP" altLang="en-US" sz="1300" b="1" dirty="0" smtClean="0">
                <a:solidFill>
                  <a:srgbClr val="0000CC"/>
                </a:solidFill>
              </a:rPr>
              <a:t>５</a:t>
            </a:r>
            <a:r>
              <a:rPr lang="ja-JP" altLang="en-US" sz="1300" b="1" dirty="0">
                <a:solidFill>
                  <a:srgbClr val="0000CC"/>
                </a:solidFill>
              </a:rPr>
              <a:t>５</a:t>
            </a:r>
            <a:r>
              <a:rPr lang="ja-JP" altLang="en-US" sz="1300" b="1" dirty="0" smtClean="0">
                <a:solidFill>
                  <a:srgbClr val="0000CC"/>
                </a:solidFill>
              </a:rPr>
              <a:t>クラブ（公設民営４５、民設民営１０）</a:t>
            </a:r>
            <a:r>
              <a:rPr lang="ja-JP" altLang="en-US" sz="1300" dirty="0" smtClean="0"/>
              <a:t>あり、</a:t>
            </a:r>
            <a:r>
              <a:rPr lang="ja-JP" altLang="en-US" sz="1300" b="1" dirty="0" smtClean="0">
                <a:solidFill>
                  <a:srgbClr val="0000CC"/>
                </a:solidFill>
              </a:rPr>
              <a:t>２，３１０名の児童</a:t>
            </a:r>
            <a:r>
              <a:rPr lang="ja-JP" altLang="en-US" sz="1300" dirty="0" smtClean="0"/>
              <a:t>（平成２９年４月１日現在）が、放課後に異学年集団の中で遊んだり、学習したりして過ごしています。</a:t>
            </a:r>
            <a:endParaRPr lang="en-US" altLang="ja-JP" sz="1300" dirty="0" smtClean="0"/>
          </a:p>
          <a:p>
            <a:r>
              <a:rPr lang="ja-JP" altLang="en-US" sz="1300" dirty="0" smtClean="0"/>
              <a:t>　これらの放課後児童クラブに対して、運営費の補助や施設の整備、また、支援員等の資質向上のための研修等などの支援を行っています。</a:t>
            </a:r>
            <a:endParaRPr lang="en-US" altLang="ja-JP" sz="1300" b="1" dirty="0" smtClean="0"/>
          </a:p>
        </p:txBody>
      </p:sp>
      <p:sp>
        <p:nvSpPr>
          <p:cNvPr id="70" name="角丸四角形 69"/>
          <p:cNvSpPr/>
          <p:nvPr/>
        </p:nvSpPr>
        <p:spPr>
          <a:xfrm>
            <a:off x="152414" y="3640879"/>
            <a:ext cx="3571825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/>
              <a:t>放課後児童クラブへの支援の充実</a:t>
            </a:r>
            <a:endParaRPr kumimoji="1" lang="ja-JP" altLang="en-US" dirty="0"/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165493" y="3974920"/>
            <a:ext cx="3571825" cy="2769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■合併後の施設整備</a:t>
            </a:r>
            <a:endParaRPr lang="ja-JP" altLang="en-US" sz="1200" b="1" dirty="0" smtClean="0">
              <a:solidFill>
                <a:srgbClr val="0000CC"/>
              </a:solidFill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187526" y="6405036"/>
            <a:ext cx="3571825" cy="2616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ja-JP" altLang="en-US" sz="1100" b="1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■支援員等養成の支援</a:t>
            </a:r>
            <a:endParaRPr lang="ja-JP" altLang="en-US" sz="1100" b="1" dirty="0" smtClean="0">
              <a:solidFill>
                <a:srgbClr val="0000CC"/>
              </a:solidFill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76" y="3769807"/>
            <a:ext cx="2105467" cy="1216387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251" y="1581533"/>
            <a:ext cx="4911258" cy="1980963"/>
          </a:xfrm>
          <a:prstGeom prst="rect">
            <a:avLst/>
          </a:prstGeom>
        </p:spPr>
      </p:pic>
      <p:sp>
        <p:nvSpPr>
          <p:cNvPr id="75" name="テキスト ボックス 2"/>
          <p:cNvSpPr txBox="1"/>
          <p:nvPr/>
        </p:nvSpPr>
        <p:spPr>
          <a:xfrm>
            <a:off x="8009534" y="3239738"/>
            <a:ext cx="638131" cy="218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/>
              <a:t>　 </a:t>
            </a:r>
            <a:r>
              <a:rPr kumimoji="1" lang="en-US" altLang="ja-JP" sz="800" dirty="0" smtClean="0"/>
              <a:t>0</a:t>
            </a:r>
            <a:endParaRPr kumimoji="1" lang="ja-JP" altLang="en-US" sz="800" dirty="0"/>
          </a:p>
        </p:txBody>
      </p:sp>
      <p:sp>
        <p:nvSpPr>
          <p:cNvPr id="76" name="テキスト ボックス 2"/>
          <p:cNvSpPr txBox="1"/>
          <p:nvPr/>
        </p:nvSpPr>
        <p:spPr>
          <a:xfrm>
            <a:off x="4134444" y="3273845"/>
            <a:ext cx="679615" cy="2297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800" dirty="0"/>
              <a:t>                </a:t>
            </a:r>
            <a:r>
              <a:rPr kumimoji="1" lang="en-US" altLang="ja-JP" sz="800" dirty="0"/>
              <a:t>0</a:t>
            </a:r>
            <a:endParaRPr kumimoji="1" lang="ja-JP" altLang="en-US" sz="800" dirty="0"/>
          </a:p>
        </p:txBody>
      </p:sp>
      <p:grpSp>
        <p:nvGrpSpPr>
          <p:cNvPr id="77" name="グループ化 76"/>
          <p:cNvGrpSpPr/>
          <p:nvPr/>
        </p:nvGrpSpPr>
        <p:grpSpPr>
          <a:xfrm>
            <a:off x="4857551" y="3246999"/>
            <a:ext cx="3163920" cy="57715"/>
            <a:chOff x="0" y="0"/>
            <a:chExt cx="8867775" cy="314358"/>
          </a:xfrm>
        </p:grpSpPr>
        <p:sp>
          <p:nvSpPr>
            <p:cNvPr id="78" name="フリーフォーム 77"/>
            <p:cNvSpPr/>
            <p:nvPr/>
          </p:nvSpPr>
          <p:spPr>
            <a:xfrm>
              <a:off x="9525" y="76211"/>
              <a:ext cx="8858250" cy="171472"/>
            </a:xfrm>
            <a:custGeom>
              <a:avLst/>
              <a:gdLst>
                <a:gd name="connsiteX0" fmla="*/ 0 w 8858250"/>
                <a:gd name="connsiteY0" fmla="*/ 152411 h 171472"/>
                <a:gd name="connsiteX1" fmla="*/ 285750 w 8858250"/>
                <a:gd name="connsiteY1" fmla="*/ 9536 h 171472"/>
                <a:gd name="connsiteX2" fmla="*/ 590550 w 8858250"/>
                <a:gd name="connsiteY2" fmla="*/ 171461 h 171472"/>
                <a:gd name="connsiteX3" fmla="*/ 885825 w 8858250"/>
                <a:gd name="connsiteY3" fmla="*/ 9536 h 171472"/>
                <a:gd name="connsiteX4" fmla="*/ 1162050 w 8858250"/>
                <a:gd name="connsiteY4" fmla="*/ 171461 h 171472"/>
                <a:gd name="connsiteX5" fmla="*/ 1466850 w 8858250"/>
                <a:gd name="connsiteY5" fmla="*/ 9536 h 171472"/>
                <a:gd name="connsiteX6" fmla="*/ 1771650 w 8858250"/>
                <a:gd name="connsiteY6" fmla="*/ 171461 h 171472"/>
                <a:gd name="connsiteX7" fmla="*/ 2066925 w 8858250"/>
                <a:gd name="connsiteY7" fmla="*/ 11 h 171472"/>
                <a:gd name="connsiteX8" fmla="*/ 2371725 w 8858250"/>
                <a:gd name="connsiteY8" fmla="*/ 171461 h 171472"/>
                <a:gd name="connsiteX9" fmla="*/ 2667000 w 8858250"/>
                <a:gd name="connsiteY9" fmla="*/ 11 h 171472"/>
                <a:gd name="connsiteX10" fmla="*/ 2962275 w 8858250"/>
                <a:gd name="connsiteY10" fmla="*/ 161936 h 171472"/>
                <a:gd name="connsiteX11" fmla="*/ 3257550 w 8858250"/>
                <a:gd name="connsiteY11" fmla="*/ 11 h 171472"/>
                <a:gd name="connsiteX12" fmla="*/ 3552825 w 8858250"/>
                <a:gd name="connsiteY12" fmla="*/ 161936 h 171472"/>
                <a:gd name="connsiteX13" fmla="*/ 3857625 w 8858250"/>
                <a:gd name="connsiteY13" fmla="*/ 11 h 171472"/>
                <a:gd name="connsiteX14" fmla="*/ 4143375 w 8858250"/>
                <a:gd name="connsiteY14" fmla="*/ 161936 h 171472"/>
                <a:gd name="connsiteX15" fmla="*/ 4448175 w 8858250"/>
                <a:gd name="connsiteY15" fmla="*/ 11 h 171472"/>
                <a:gd name="connsiteX16" fmla="*/ 4724400 w 8858250"/>
                <a:gd name="connsiteY16" fmla="*/ 161936 h 171472"/>
                <a:gd name="connsiteX17" fmla="*/ 5019675 w 8858250"/>
                <a:gd name="connsiteY17" fmla="*/ 11 h 171472"/>
                <a:gd name="connsiteX18" fmla="*/ 5324475 w 8858250"/>
                <a:gd name="connsiteY18" fmla="*/ 161936 h 171472"/>
                <a:gd name="connsiteX19" fmla="*/ 5610225 w 8858250"/>
                <a:gd name="connsiteY19" fmla="*/ 11 h 171472"/>
                <a:gd name="connsiteX20" fmla="*/ 5915025 w 8858250"/>
                <a:gd name="connsiteY20" fmla="*/ 171461 h 171472"/>
                <a:gd name="connsiteX21" fmla="*/ 6210300 w 8858250"/>
                <a:gd name="connsiteY21" fmla="*/ 11 h 171472"/>
                <a:gd name="connsiteX22" fmla="*/ 6486525 w 8858250"/>
                <a:gd name="connsiteY22" fmla="*/ 171461 h 171472"/>
                <a:gd name="connsiteX23" fmla="*/ 6810375 w 8858250"/>
                <a:gd name="connsiteY23" fmla="*/ 11 h 171472"/>
                <a:gd name="connsiteX24" fmla="*/ 7096125 w 8858250"/>
                <a:gd name="connsiteY24" fmla="*/ 161936 h 171472"/>
                <a:gd name="connsiteX25" fmla="*/ 7391400 w 8858250"/>
                <a:gd name="connsiteY25" fmla="*/ 11 h 171472"/>
                <a:gd name="connsiteX26" fmla="*/ 7686675 w 8858250"/>
                <a:gd name="connsiteY26" fmla="*/ 171461 h 171472"/>
                <a:gd name="connsiteX27" fmla="*/ 7981950 w 8858250"/>
                <a:gd name="connsiteY27" fmla="*/ 11 h 171472"/>
                <a:gd name="connsiteX28" fmla="*/ 8286750 w 8858250"/>
                <a:gd name="connsiteY28" fmla="*/ 161936 h 171472"/>
                <a:gd name="connsiteX29" fmla="*/ 8562975 w 8858250"/>
                <a:gd name="connsiteY29" fmla="*/ 11 h 171472"/>
                <a:gd name="connsiteX30" fmla="*/ 8858250 w 8858250"/>
                <a:gd name="connsiteY30" fmla="*/ 171461 h 1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0" h="171472">
                  <a:moveTo>
                    <a:pt x="0" y="152411"/>
                  </a:moveTo>
                  <a:cubicBezTo>
                    <a:pt x="93662" y="79386"/>
                    <a:pt x="187325" y="6361"/>
                    <a:pt x="285750" y="9536"/>
                  </a:cubicBezTo>
                  <a:cubicBezTo>
                    <a:pt x="384175" y="12711"/>
                    <a:pt x="490538" y="171461"/>
                    <a:pt x="590550" y="171461"/>
                  </a:cubicBezTo>
                  <a:cubicBezTo>
                    <a:pt x="690562" y="171461"/>
                    <a:pt x="790575" y="9536"/>
                    <a:pt x="885825" y="9536"/>
                  </a:cubicBezTo>
                  <a:cubicBezTo>
                    <a:pt x="981075" y="9536"/>
                    <a:pt x="1065213" y="171461"/>
                    <a:pt x="1162050" y="171461"/>
                  </a:cubicBezTo>
                  <a:cubicBezTo>
                    <a:pt x="1258887" y="171461"/>
                    <a:pt x="1365250" y="9536"/>
                    <a:pt x="1466850" y="9536"/>
                  </a:cubicBezTo>
                  <a:cubicBezTo>
                    <a:pt x="1568450" y="9536"/>
                    <a:pt x="1671638" y="173048"/>
                    <a:pt x="1771650" y="171461"/>
                  </a:cubicBezTo>
                  <a:cubicBezTo>
                    <a:pt x="1871662" y="169874"/>
                    <a:pt x="1966913" y="11"/>
                    <a:pt x="2066925" y="11"/>
                  </a:cubicBezTo>
                  <a:cubicBezTo>
                    <a:pt x="2166937" y="11"/>
                    <a:pt x="2271713" y="171461"/>
                    <a:pt x="2371725" y="171461"/>
                  </a:cubicBezTo>
                  <a:cubicBezTo>
                    <a:pt x="2471737" y="171461"/>
                    <a:pt x="2568575" y="1598"/>
                    <a:pt x="2667000" y="11"/>
                  </a:cubicBezTo>
                  <a:cubicBezTo>
                    <a:pt x="2765425" y="-1577"/>
                    <a:pt x="2863850" y="161936"/>
                    <a:pt x="2962275" y="161936"/>
                  </a:cubicBezTo>
                  <a:cubicBezTo>
                    <a:pt x="3060700" y="161936"/>
                    <a:pt x="3159125" y="11"/>
                    <a:pt x="3257550" y="11"/>
                  </a:cubicBezTo>
                  <a:cubicBezTo>
                    <a:pt x="3355975" y="11"/>
                    <a:pt x="3452813" y="161936"/>
                    <a:pt x="3552825" y="161936"/>
                  </a:cubicBezTo>
                  <a:cubicBezTo>
                    <a:pt x="3652837" y="161936"/>
                    <a:pt x="3759200" y="11"/>
                    <a:pt x="3857625" y="11"/>
                  </a:cubicBezTo>
                  <a:cubicBezTo>
                    <a:pt x="3956050" y="11"/>
                    <a:pt x="4044950" y="161936"/>
                    <a:pt x="4143375" y="161936"/>
                  </a:cubicBezTo>
                  <a:cubicBezTo>
                    <a:pt x="4241800" y="161936"/>
                    <a:pt x="4351338" y="11"/>
                    <a:pt x="4448175" y="11"/>
                  </a:cubicBezTo>
                  <a:cubicBezTo>
                    <a:pt x="4545012" y="11"/>
                    <a:pt x="4629150" y="161936"/>
                    <a:pt x="4724400" y="161936"/>
                  </a:cubicBezTo>
                  <a:cubicBezTo>
                    <a:pt x="4819650" y="161936"/>
                    <a:pt x="4919663" y="11"/>
                    <a:pt x="5019675" y="11"/>
                  </a:cubicBezTo>
                  <a:cubicBezTo>
                    <a:pt x="5119687" y="11"/>
                    <a:pt x="5226050" y="161936"/>
                    <a:pt x="5324475" y="161936"/>
                  </a:cubicBezTo>
                  <a:cubicBezTo>
                    <a:pt x="5422900" y="161936"/>
                    <a:pt x="5511800" y="-1577"/>
                    <a:pt x="5610225" y="11"/>
                  </a:cubicBezTo>
                  <a:cubicBezTo>
                    <a:pt x="5708650" y="1598"/>
                    <a:pt x="5815013" y="171461"/>
                    <a:pt x="5915025" y="171461"/>
                  </a:cubicBezTo>
                  <a:cubicBezTo>
                    <a:pt x="6015037" y="171461"/>
                    <a:pt x="6115050" y="11"/>
                    <a:pt x="6210300" y="11"/>
                  </a:cubicBezTo>
                  <a:cubicBezTo>
                    <a:pt x="6305550" y="11"/>
                    <a:pt x="6386513" y="171461"/>
                    <a:pt x="6486525" y="171461"/>
                  </a:cubicBezTo>
                  <a:cubicBezTo>
                    <a:pt x="6586537" y="171461"/>
                    <a:pt x="6708775" y="1598"/>
                    <a:pt x="6810375" y="11"/>
                  </a:cubicBezTo>
                  <a:cubicBezTo>
                    <a:pt x="6911975" y="-1577"/>
                    <a:pt x="6999288" y="161936"/>
                    <a:pt x="7096125" y="161936"/>
                  </a:cubicBezTo>
                  <a:cubicBezTo>
                    <a:pt x="7192962" y="161936"/>
                    <a:pt x="7292975" y="-1577"/>
                    <a:pt x="7391400" y="11"/>
                  </a:cubicBezTo>
                  <a:cubicBezTo>
                    <a:pt x="7489825" y="1598"/>
                    <a:pt x="7588250" y="171461"/>
                    <a:pt x="7686675" y="171461"/>
                  </a:cubicBezTo>
                  <a:cubicBezTo>
                    <a:pt x="7785100" y="171461"/>
                    <a:pt x="7881938" y="1598"/>
                    <a:pt x="7981950" y="11"/>
                  </a:cubicBezTo>
                  <a:cubicBezTo>
                    <a:pt x="8081962" y="-1576"/>
                    <a:pt x="8189913" y="161936"/>
                    <a:pt x="8286750" y="161936"/>
                  </a:cubicBezTo>
                  <a:cubicBezTo>
                    <a:pt x="8383587" y="161936"/>
                    <a:pt x="8467725" y="-1576"/>
                    <a:pt x="8562975" y="11"/>
                  </a:cubicBezTo>
                  <a:cubicBezTo>
                    <a:pt x="8658225" y="1598"/>
                    <a:pt x="8758237" y="86529"/>
                    <a:pt x="8858250" y="171461"/>
                  </a:cubicBezTo>
                </a:path>
              </a:pathLst>
            </a:custGeom>
            <a:noFill/>
            <a:ln w="82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0" y="0"/>
              <a:ext cx="8858250" cy="171472"/>
            </a:xfrm>
            <a:custGeom>
              <a:avLst/>
              <a:gdLst>
                <a:gd name="connsiteX0" fmla="*/ 0 w 8858250"/>
                <a:gd name="connsiteY0" fmla="*/ 152411 h 171472"/>
                <a:gd name="connsiteX1" fmla="*/ 285750 w 8858250"/>
                <a:gd name="connsiteY1" fmla="*/ 9536 h 171472"/>
                <a:gd name="connsiteX2" fmla="*/ 590550 w 8858250"/>
                <a:gd name="connsiteY2" fmla="*/ 171461 h 171472"/>
                <a:gd name="connsiteX3" fmla="*/ 885825 w 8858250"/>
                <a:gd name="connsiteY3" fmla="*/ 9536 h 171472"/>
                <a:gd name="connsiteX4" fmla="*/ 1162050 w 8858250"/>
                <a:gd name="connsiteY4" fmla="*/ 171461 h 171472"/>
                <a:gd name="connsiteX5" fmla="*/ 1466850 w 8858250"/>
                <a:gd name="connsiteY5" fmla="*/ 9536 h 171472"/>
                <a:gd name="connsiteX6" fmla="*/ 1771650 w 8858250"/>
                <a:gd name="connsiteY6" fmla="*/ 171461 h 171472"/>
                <a:gd name="connsiteX7" fmla="*/ 2066925 w 8858250"/>
                <a:gd name="connsiteY7" fmla="*/ 11 h 171472"/>
                <a:gd name="connsiteX8" fmla="*/ 2371725 w 8858250"/>
                <a:gd name="connsiteY8" fmla="*/ 171461 h 171472"/>
                <a:gd name="connsiteX9" fmla="*/ 2667000 w 8858250"/>
                <a:gd name="connsiteY9" fmla="*/ 11 h 171472"/>
                <a:gd name="connsiteX10" fmla="*/ 2962275 w 8858250"/>
                <a:gd name="connsiteY10" fmla="*/ 161936 h 171472"/>
                <a:gd name="connsiteX11" fmla="*/ 3257550 w 8858250"/>
                <a:gd name="connsiteY11" fmla="*/ 11 h 171472"/>
                <a:gd name="connsiteX12" fmla="*/ 3552825 w 8858250"/>
                <a:gd name="connsiteY12" fmla="*/ 161936 h 171472"/>
                <a:gd name="connsiteX13" fmla="*/ 3857625 w 8858250"/>
                <a:gd name="connsiteY13" fmla="*/ 11 h 171472"/>
                <a:gd name="connsiteX14" fmla="*/ 4143375 w 8858250"/>
                <a:gd name="connsiteY14" fmla="*/ 161936 h 171472"/>
                <a:gd name="connsiteX15" fmla="*/ 4448175 w 8858250"/>
                <a:gd name="connsiteY15" fmla="*/ 11 h 171472"/>
                <a:gd name="connsiteX16" fmla="*/ 4724400 w 8858250"/>
                <a:gd name="connsiteY16" fmla="*/ 161936 h 171472"/>
                <a:gd name="connsiteX17" fmla="*/ 5019675 w 8858250"/>
                <a:gd name="connsiteY17" fmla="*/ 11 h 171472"/>
                <a:gd name="connsiteX18" fmla="*/ 5324475 w 8858250"/>
                <a:gd name="connsiteY18" fmla="*/ 161936 h 171472"/>
                <a:gd name="connsiteX19" fmla="*/ 5610225 w 8858250"/>
                <a:gd name="connsiteY19" fmla="*/ 11 h 171472"/>
                <a:gd name="connsiteX20" fmla="*/ 5915025 w 8858250"/>
                <a:gd name="connsiteY20" fmla="*/ 171461 h 171472"/>
                <a:gd name="connsiteX21" fmla="*/ 6210300 w 8858250"/>
                <a:gd name="connsiteY21" fmla="*/ 11 h 171472"/>
                <a:gd name="connsiteX22" fmla="*/ 6486525 w 8858250"/>
                <a:gd name="connsiteY22" fmla="*/ 171461 h 171472"/>
                <a:gd name="connsiteX23" fmla="*/ 6810375 w 8858250"/>
                <a:gd name="connsiteY23" fmla="*/ 11 h 171472"/>
                <a:gd name="connsiteX24" fmla="*/ 7096125 w 8858250"/>
                <a:gd name="connsiteY24" fmla="*/ 161936 h 171472"/>
                <a:gd name="connsiteX25" fmla="*/ 7391400 w 8858250"/>
                <a:gd name="connsiteY25" fmla="*/ 11 h 171472"/>
                <a:gd name="connsiteX26" fmla="*/ 7686675 w 8858250"/>
                <a:gd name="connsiteY26" fmla="*/ 171461 h 171472"/>
                <a:gd name="connsiteX27" fmla="*/ 7981950 w 8858250"/>
                <a:gd name="connsiteY27" fmla="*/ 11 h 171472"/>
                <a:gd name="connsiteX28" fmla="*/ 8286750 w 8858250"/>
                <a:gd name="connsiteY28" fmla="*/ 161936 h 171472"/>
                <a:gd name="connsiteX29" fmla="*/ 8562975 w 8858250"/>
                <a:gd name="connsiteY29" fmla="*/ 11 h 171472"/>
                <a:gd name="connsiteX30" fmla="*/ 8858250 w 8858250"/>
                <a:gd name="connsiteY30" fmla="*/ 171461 h 1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0" h="171472">
                  <a:moveTo>
                    <a:pt x="0" y="152411"/>
                  </a:moveTo>
                  <a:cubicBezTo>
                    <a:pt x="93662" y="79386"/>
                    <a:pt x="187325" y="6361"/>
                    <a:pt x="285750" y="9536"/>
                  </a:cubicBezTo>
                  <a:cubicBezTo>
                    <a:pt x="384175" y="12711"/>
                    <a:pt x="490538" y="171461"/>
                    <a:pt x="590550" y="171461"/>
                  </a:cubicBezTo>
                  <a:cubicBezTo>
                    <a:pt x="690562" y="171461"/>
                    <a:pt x="790575" y="9536"/>
                    <a:pt x="885825" y="9536"/>
                  </a:cubicBezTo>
                  <a:cubicBezTo>
                    <a:pt x="981075" y="9536"/>
                    <a:pt x="1065213" y="171461"/>
                    <a:pt x="1162050" y="171461"/>
                  </a:cubicBezTo>
                  <a:cubicBezTo>
                    <a:pt x="1258887" y="171461"/>
                    <a:pt x="1365250" y="9536"/>
                    <a:pt x="1466850" y="9536"/>
                  </a:cubicBezTo>
                  <a:cubicBezTo>
                    <a:pt x="1568450" y="9536"/>
                    <a:pt x="1671638" y="173048"/>
                    <a:pt x="1771650" y="171461"/>
                  </a:cubicBezTo>
                  <a:cubicBezTo>
                    <a:pt x="1871662" y="169874"/>
                    <a:pt x="1966913" y="11"/>
                    <a:pt x="2066925" y="11"/>
                  </a:cubicBezTo>
                  <a:cubicBezTo>
                    <a:pt x="2166937" y="11"/>
                    <a:pt x="2271713" y="171461"/>
                    <a:pt x="2371725" y="171461"/>
                  </a:cubicBezTo>
                  <a:cubicBezTo>
                    <a:pt x="2471737" y="171461"/>
                    <a:pt x="2568575" y="1598"/>
                    <a:pt x="2667000" y="11"/>
                  </a:cubicBezTo>
                  <a:cubicBezTo>
                    <a:pt x="2765425" y="-1577"/>
                    <a:pt x="2863850" y="161936"/>
                    <a:pt x="2962275" y="161936"/>
                  </a:cubicBezTo>
                  <a:cubicBezTo>
                    <a:pt x="3060700" y="161936"/>
                    <a:pt x="3159125" y="11"/>
                    <a:pt x="3257550" y="11"/>
                  </a:cubicBezTo>
                  <a:cubicBezTo>
                    <a:pt x="3355975" y="11"/>
                    <a:pt x="3452813" y="161936"/>
                    <a:pt x="3552825" y="161936"/>
                  </a:cubicBezTo>
                  <a:cubicBezTo>
                    <a:pt x="3652837" y="161936"/>
                    <a:pt x="3759200" y="11"/>
                    <a:pt x="3857625" y="11"/>
                  </a:cubicBezTo>
                  <a:cubicBezTo>
                    <a:pt x="3956050" y="11"/>
                    <a:pt x="4044950" y="161936"/>
                    <a:pt x="4143375" y="161936"/>
                  </a:cubicBezTo>
                  <a:cubicBezTo>
                    <a:pt x="4241800" y="161936"/>
                    <a:pt x="4351338" y="11"/>
                    <a:pt x="4448175" y="11"/>
                  </a:cubicBezTo>
                  <a:cubicBezTo>
                    <a:pt x="4545012" y="11"/>
                    <a:pt x="4629150" y="161936"/>
                    <a:pt x="4724400" y="161936"/>
                  </a:cubicBezTo>
                  <a:cubicBezTo>
                    <a:pt x="4819650" y="161936"/>
                    <a:pt x="4919663" y="11"/>
                    <a:pt x="5019675" y="11"/>
                  </a:cubicBezTo>
                  <a:cubicBezTo>
                    <a:pt x="5119687" y="11"/>
                    <a:pt x="5226050" y="161936"/>
                    <a:pt x="5324475" y="161936"/>
                  </a:cubicBezTo>
                  <a:cubicBezTo>
                    <a:pt x="5422900" y="161936"/>
                    <a:pt x="5511800" y="-1577"/>
                    <a:pt x="5610225" y="11"/>
                  </a:cubicBezTo>
                  <a:cubicBezTo>
                    <a:pt x="5708650" y="1598"/>
                    <a:pt x="5815013" y="171461"/>
                    <a:pt x="5915025" y="171461"/>
                  </a:cubicBezTo>
                  <a:cubicBezTo>
                    <a:pt x="6015037" y="171461"/>
                    <a:pt x="6115050" y="11"/>
                    <a:pt x="6210300" y="11"/>
                  </a:cubicBezTo>
                  <a:cubicBezTo>
                    <a:pt x="6305550" y="11"/>
                    <a:pt x="6386513" y="171461"/>
                    <a:pt x="6486525" y="171461"/>
                  </a:cubicBezTo>
                  <a:cubicBezTo>
                    <a:pt x="6586537" y="171461"/>
                    <a:pt x="6708775" y="1598"/>
                    <a:pt x="6810375" y="11"/>
                  </a:cubicBezTo>
                  <a:cubicBezTo>
                    <a:pt x="6911975" y="-1577"/>
                    <a:pt x="6999288" y="161936"/>
                    <a:pt x="7096125" y="161936"/>
                  </a:cubicBezTo>
                  <a:cubicBezTo>
                    <a:pt x="7192962" y="161936"/>
                    <a:pt x="7292975" y="-1577"/>
                    <a:pt x="7391400" y="11"/>
                  </a:cubicBezTo>
                  <a:cubicBezTo>
                    <a:pt x="7489825" y="1598"/>
                    <a:pt x="7588250" y="171461"/>
                    <a:pt x="7686675" y="171461"/>
                  </a:cubicBezTo>
                  <a:cubicBezTo>
                    <a:pt x="7785100" y="171461"/>
                    <a:pt x="7881938" y="1598"/>
                    <a:pt x="7981950" y="11"/>
                  </a:cubicBezTo>
                  <a:cubicBezTo>
                    <a:pt x="8081962" y="-1576"/>
                    <a:pt x="8189913" y="161936"/>
                    <a:pt x="8286750" y="161936"/>
                  </a:cubicBezTo>
                  <a:cubicBezTo>
                    <a:pt x="8383587" y="161936"/>
                    <a:pt x="8467725" y="-1576"/>
                    <a:pt x="8562975" y="11"/>
                  </a:cubicBezTo>
                  <a:cubicBezTo>
                    <a:pt x="8658225" y="1598"/>
                    <a:pt x="8758237" y="86529"/>
                    <a:pt x="8858250" y="1714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9525" y="142886"/>
              <a:ext cx="8858250" cy="171472"/>
            </a:xfrm>
            <a:custGeom>
              <a:avLst/>
              <a:gdLst>
                <a:gd name="connsiteX0" fmla="*/ 0 w 8858250"/>
                <a:gd name="connsiteY0" fmla="*/ 152411 h 171472"/>
                <a:gd name="connsiteX1" fmla="*/ 285750 w 8858250"/>
                <a:gd name="connsiteY1" fmla="*/ 9536 h 171472"/>
                <a:gd name="connsiteX2" fmla="*/ 590550 w 8858250"/>
                <a:gd name="connsiteY2" fmla="*/ 171461 h 171472"/>
                <a:gd name="connsiteX3" fmla="*/ 885825 w 8858250"/>
                <a:gd name="connsiteY3" fmla="*/ 9536 h 171472"/>
                <a:gd name="connsiteX4" fmla="*/ 1162050 w 8858250"/>
                <a:gd name="connsiteY4" fmla="*/ 171461 h 171472"/>
                <a:gd name="connsiteX5" fmla="*/ 1466850 w 8858250"/>
                <a:gd name="connsiteY5" fmla="*/ 9536 h 171472"/>
                <a:gd name="connsiteX6" fmla="*/ 1771650 w 8858250"/>
                <a:gd name="connsiteY6" fmla="*/ 171461 h 171472"/>
                <a:gd name="connsiteX7" fmla="*/ 2066925 w 8858250"/>
                <a:gd name="connsiteY7" fmla="*/ 11 h 171472"/>
                <a:gd name="connsiteX8" fmla="*/ 2371725 w 8858250"/>
                <a:gd name="connsiteY8" fmla="*/ 171461 h 171472"/>
                <a:gd name="connsiteX9" fmla="*/ 2667000 w 8858250"/>
                <a:gd name="connsiteY9" fmla="*/ 11 h 171472"/>
                <a:gd name="connsiteX10" fmla="*/ 2962275 w 8858250"/>
                <a:gd name="connsiteY10" fmla="*/ 161936 h 171472"/>
                <a:gd name="connsiteX11" fmla="*/ 3257550 w 8858250"/>
                <a:gd name="connsiteY11" fmla="*/ 11 h 171472"/>
                <a:gd name="connsiteX12" fmla="*/ 3552825 w 8858250"/>
                <a:gd name="connsiteY12" fmla="*/ 161936 h 171472"/>
                <a:gd name="connsiteX13" fmla="*/ 3857625 w 8858250"/>
                <a:gd name="connsiteY13" fmla="*/ 11 h 171472"/>
                <a:gd name="connsiteX14" fmla="*/ 4143375 w 8858250"/>
                <a:gd name="connsiteY14" fmla="*/ 161936 h 171472"/>
                <a:gd name="connsiteX15" fmla="*/ 4448175 w 8858250"/>
                <a:gd name="connsiteY15" fmla="*/ 11 h 171472"/>
                <a:gd name="connsiteX16" fmla="*/ 4724400 w 8858250"/>
                <a:gd name="connsiteY16" fmla="*/ 161936 h 171472"/>
                <a:gd name="connsiteX17" fmla="*/ 5019675 w 8858250"/>
                <a:gd name="connsiteY17" fmla="*/ 11 h 171472"/>
                <a:gd name="connsiteX18" fmla="*/ 5324475 w 8858250"/>
                <a:gd name="connsiteY18" fmla="*/ 161936 h 171472"/>
                <a:gd name="connsiteX19" fmla="*/ 5610225 w 8858250"/>
                <a:gd name="connsiteY19" fmla="*/ 11 h 171472"/>
                <a:gd name="connsiteX20" fmla="*/ 5915025 w 8858250"/>
                <a:gd name="connsiteY20" fmla="*/ 171461 h 171472"/>
                <a:gd name="connsiteX21" fmla="*/ 6210300 w 8858250"/>
                <a:gd name="connsiteY21" fmla="*/ 11 h 171472"/>
                <a:gd name="connsiteX22" fmla="*/ 6486525 w 8858250"/>
                <a:gd name="connsiteY22" fmla="*/ 171461 h 171472"/>
                <a:gd name="connsiteX23" fmla="*/ 6810375 w 8858250"/>
                <a:gd name="connsiteY23" fmla="*/ 11 h 171472"/>
                <a:gd name="connsiteX24" fmla="*/ 7096125 w 8858250"/>
                <a:gd name="connsiteY24" fmla="*/ 161936 h 171472"/>
                <a:gd name="connsiteX25" fmla="*/ 7391400 w 8858250"/>
                <a:gd name="connsiteY25" fmla="*/ 11 h 171472"/>
                <a:gd name="connsiteX26" fmla="*/ 7686675 w 8858250"/>
                <a:gd name="connsiteY26" fmla="*/ 171461 h 171472"/>
                <a:gd name="connsiteX27" fmla="*/ 7981950 w 8858250"/>
                <a:gd name="connsiteY27" fmla="*/ 11 h 171472"/>
                <a:gd name="connsiteX28" fmla="*/ 8286750 w 8858250"/>
                <a:gd name="connsiteY28" fmla="*/ 161936 h 171472"/>
                <a:gd name="connsiteX29" fmla="*/ 8562975 w 8858250"/>
                <a:gd name="connsiteY29" fmla="*/ 11 h 171472"/>
                <a:gd name="connsiteX30" fmla="*/ 8858250 w 8858250"/>
                <a:gd name="connsiteY30" fmla="*/ 171461 h 1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0" h="171472">
                  <a:moveTo>
                    <a:pt x="0" y="152411"/>
                  </a:moveTo>
                  <a:cubicBezTo>
                    <a:pt x="93662" y="79386"/>
                    <a:pt x="187325" y="6361"/>
                    <a:pt x="285750" y="9536"/>
                  </a:cubicBezTo>
                  <a:cubicBezTo>
                    <a:pt x="384175" y="12711"/>
                    <a:pt x="490538" y="171461"/>
                    <a:pt x="590550" y="171461"/>
                  </a:cubicBezTo>
                  <a:cubicBezTo>
                    <a:pt x="690562" y="171461"/>
                    <a:pt x="790575" y="9536"/>
                    <a:pt x="885825" y="9536"/>
                  </a:cubicBezTo>
                  <a:cubicBezTo>
                    <a:pt x="981075" y="9536"/>
                    <a:pt x="1065213" y="171461"/>
                    <a:pt x="1162050" y="171461"/>
                  </a:cubicBezTo>
                  <a:cubicBezTo>
                    <a:pt x="1258887" y="171461"/>
                    <a:pt x="1365250" y="9536"/>
                    <a:pt x="1466850" y="9536"/>
                  </a:cubicBezTo>
                  <a:cubicBezTo>
                    <a:pt x="1568450" y="9536"/>
                    <a:pt x="1671638" y="173048"/>
                    <a:pt x="1771650" y="171461"/>
                  </a:cubicBezTo>
                  <a:cubicBezTo>
                    <a:pt x="1871662" y="169874"/>
                    <a:pt x="1966913" y="11"/>
                    <a:pt x="2066925" y="11"/>
                  </a:cubicBezTo>
                  <a:cubicBezTo>
                    <a:pt x="2166937" y="11"/>
                    <a:pt x="2271713" y="171461"/>
                    <a:pt x="2371725" y="171461"/>
                  </a:cubicBezTo>
                  <a:cubicBezTo>
                    <a:pt x="2471737" y="171461"/>
                    <a:pt x="2568575" y="1598"/>
                    <a:pt x="2667000" y="11"/>
                  </a:cubicBezTo>
                  <a:cubicBezTo>
                    <a:pt x="2765425" y="-1577"/>
                    <a:pt x="2863850" y="161936"/>
                    <a:pt x="2962275" y="161936"/>
                  </a:cubicBezTo>
                  <a:cubicBezTo>
                    <a:pt x="3060700" y="161936"/>
                    <a:pt x="3159125" y="11"/>
                    <a:pt x="3257550" y="11"/>
                  </a:cubicBezTo>
                  <a:cubicBezTo>
                    <a:pt x="3355975" y="11"/>
                    <a:pt x="3452813" y="161936"/>
                    <a:pt x="3552825" y="161936"/>
                  </a:cubicBezTo>
                  <a:cubicBezTo>
                    <a:pt x="3652837" y="161936"/>
                    <a:pt x="3759200" y="11"/>
                    <a:pt x="3857625" y="11"/>
                  </a:cubicBezTo>
                  <a:cubicBezTo>
                    <a:pt x="3956050" y="11"/>
                    <a:pt x="4044950" y="161936"/>
                    <a:pt x="4143375" y="161936"/>
                  </a:cubicBezTo>
                  <a:cubicBezTo>
                    <a:pt x="4241800" y="161936"/>
                    <a:pt x="4351338" y="11"/>
                    <a:pt x="4448175" y="11"/>
                  </a:cubicBezTo>
                  <a:cubicBezTo>
                    <a:pt x="4545012" y="11"/>
                    <a:pt x="4629150" y="161936"/>
                    <a:pt x="4724400" y="161936"/>
                  </a:cubicBezTo>
                  <a:cubicBezTo>
                    <a:pt x="4819650" y="161936"/>
                    <a:pt x="4919663" y="11"/>
                    <a:pt x="5019675" y="11"/>
                  </a:cubicBezTo>
                  <a:cubicBezTo>
                    <a:pt x="5119687" y="11"/>
                    <a:pt x="5226050" y="161936"/>
                    <a:pt x="5324475" y="161936"/>
                  </a:cubicBezTo>
                  <a:cubicBezTo>
                    <a:pt x="5422900" y="161936"/>
                    <a:pt x="5511800" y="-1577"/>
                    <a:pt x="5610225" y="11"/>
                  </a:cubicBezTo>
                  <a:cubicBezTo>
                    <a:pt x="5708650" y="1598"/>
                    <a:pt x="5815013" y="171461"/>
                    <a:pt x="5915025" y="171461"/>
                  </a:cubicBezTo>
                  <a:cubicBezTo>
                    <a:pt x="6015037" y="171461"/>
                    <a:pt x="6115050" y="11"/>
                    <a:pt x="6210300" y="11"/>
                  </a:cubicBezTo>
                  <a:cubicBezTo>
                    <a:pt x="6305550" y="11"/>
                    <a:pt x="6386513" y="171461"/>
                    <a:pt x="6486525" y="171461"/>
                  </a:cubicBezTo>
                  <a:cubicBezTo>
                    <a:pt x="6586537" y="171461"/>
                    <a:pt x="6708775" y="1598"/>
                    <a:pt x="6810375" y="11"/>
                  </a:cubicBezTo>
                  <a:cubicBezTo>
                    <a:pt x="6911975" y="-1577"/>
                    <a:pt x="6999288" y="161936"/>
                    <a:pt x="7096125" y="161936"/>
                  </a:cubicBezTo>
                  <a:cubicBezTo>
                    <a:pt x="7192962" y="161936"/>
                    <a:pt x="7292975" y="-1577"/>
                    <a:pt x="7391400" y="11"/>
                  </a:cubicBezTo>
                  <a:cubicBezTo>
                    <a:pt x="7489825" y="1598"/>
                    <a:pt x="7588250" y="171461"/>
                    <a:pt x="7686675" y="171461"/>
                  </a:cubicBezTo>
                  <a:cubicBezTo>
                    <a:pt x="7785100" y="171461"/>
                    <a:pt x="7881938" y="1598"/>
                    <a:pt x="7981950" y="11"/>
                  </a:cubicBezTo>
                  <a:cubicBezTo>
                    <a:pt x="8081962" y="-1576"/>
                    <a:pt x="8189913" y="161936"/>
                    <a:pt x="8286750" y="161936"/>
                  </a:cubicBezTo>
                  <a:cubicBezTo>
                    <a:pt x="8383587" y="161936"/>
                    <a:pt x="8467725" y="-1576"/>
                    <a:pt x="8562975" y="11"/>
                  </a:cubicBezTo>
                  <a:cubicBezTo>
                    <a:pt x="8658225" y="1598"/>
                    <a:pt x="8758237" y="86529"/>
                    <a:pt x="8858250" y="1714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pic>
        <p:nvPicPr>
          <p:cNvPr id="81" name="図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344" y="5086715"/>
            <a:ext cx="2098351" cy="1464545"/>
          </a:xfrm>
          <a:prstGeom prst="rect">
            <a:avLst/>
          </a:prstGeom>
        </p:spPr>
      </p:pic>
      <p:sp>
        <p:nvSpPr>
          <p:cNvPr id="82" name="サブタイトル 2"/>
          <p:cNvSpPr txBox="1">
            <a:spLocks/>
          </p:cNvSpPr>
          <p:nvPr/>
        </p:nvSpPr>
        <p:spPr>
          <a:xfrm>
            <a:off x="6718391" y="6356072"/>
            <a:ext cx="1850583" cy="4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900" dirty="0">
                <a:solidFill>
                  <a:prstClr val="black"/>
                </a:solidFill>
              </a:rPr>
              <a:t>村主</a:t>
            </a:r>
            <a:r>
              <a:rPr lang="ja-JP" altLang="en-US" sz="900" dirty="0" smtClean="0">
                <a:solidFill>
                  <a:prstClr val="black"/>
                </a:solidFill>
              </a:rPr>
              <a:t>放課後</a:t>
            </a:r>
            <a:r>
              <a:rPr lang="ja-JP" altLang="en-US" sz="900" dirty="0">
                <a:solidFill>
                  <a:prstClr val="black"/>
                </a:solidFill>
              </a:rPr>
              <a:t>児童</a:t>
            </a:r>
            <a:r>
              <a:rPr lang="ja-JP" altLang="en-US" sz="900" dirty="0" smtClean="0">
                <a:solidFill>
                  <a:prstClr val="black"/>
                </a:solidFill>
              </a:rPr>
              <a:t>クラブの</a:t>
            </a:r>
            <a:r>
              <a:rPr lang="ja-JP" altLang="en-US" sz="900" dirty="0">
                <a:solidFill>
                  <a:prstClr val="black"/>
                </a:solidFill>
              </a:rPr>
              <a:t>施設整備（平成</a:t>
            </a:r>
            <a:r>
              <a:rPr lang="ja-JP" altLang="en-US" sz="900" dirty="0" smtClean="0">
                <a:solidFill>
                  <a:prstClr val="black"/>
                </a:solidFill>
              </a:rPr>
              <a:t>２８年度</a:t>
            </a:r>
            <a:r>
              <a:rPr lang="ja-JP" altLang="en-US" sz="900" dirty="0">
                <a:solidFill>
                  <a:prstClr val="black"/>
                </a:solidFill>
              </a:rPr>
              <a:t>）</a:t>
            </a:r>
            <a:endParaRPr lang="en-US" altLang="ja-JP" sz="9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ja-JP" sz="1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ja-JP" sz="100" b="1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1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400" dirty="0">
              <a:solidFill>
                <a:prstClr val="black"/>
              </a:solidFill>
            </a:endParaRPr>
          </a:p>
        </p:txBody>
      </p:sp>
      <p:sp>
        <p:nvSpPr>
          <p:cNvPr id="83" name="サブタイトル 2"/>
          <p:cNvSpPr txBox="1">
            <a:spLocks/>
          </p:cNvSpPr>
          <p:nvPr/>
        </p:nvSpPr>
        <p:spPr>
          <a:xfrm>
            <a:off x="6711078" y="3609997"/>
            <a:ext cx="2263733" cy="377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8580" tIns="34290" rIns="68580" bIns="34290" rtlCol="0">
            <a:normAutofit fontScale="25000" lnSpcReduction="20000"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prstClr val="black"/>
                </a:solidFill>
              </a:rPr>
              <a:t>川口放課後児童</a:t>
            </a:r>
            <a:r>
              <a:rPr lang="ja-JP" altLang="en-US" sz="3600" dirty="0" smtClean="0">
                <a:solidFill>
                  <a:prstClr val="black"/>
                </a:solidFill>
              </a:rPr>
              <a:t>クラブの</a:t>
            </a:r>
            <a:r>
              <a:rPr lang="ja-JP" altLang="en-US" sz="3600" dirty="0">
                <a:solidFill>
                  <a:prstClr val="black"/>
                </a:solidFill>
              </a:rPr>
              <a:t>施設</a:t>
            </a:r>
            <a:r>
              <a:rPr lang="ja-JP" altLang="en-US" sz="3600" dirty="0" smtClean="0">
                <a:solidFill>
                  <a:prstClr val="black"/>
                </a:solidFill>
              </a:rPr>
              <a:t>整備</a:t>
            </a:r>
            <a:endParaRPr lang="en-US" altLang="ja-JP" sz="36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prstClr val="black"/>
                </a:solidFill>
              </a:rPr>
              <a:t>（</a:t>
            </a:r>
            <a:r>
              <a:rPr lang="ja-JP" altLang="en-US" sz="3600" dirty="0">
                <a:solidFill>
                  <a:prstClr val="black"/>
                </a:solidFill>
              </a:rPr>
              <a:t>平成２７年度</a:t>
            </a:r>
            <a:r>
              <a:rPr lang="ja-JP" altLang="en-US" sz="3600" dirty="0" smtClean="0">
                <a:solidFill>
                  <a:prstClr val="black"/>
                </a:solidFill>
              </a:rPr>
              <a:t>）　</a:t>
            </a:r>
            <a:r>
              <a:rPr lang="en-US" altLang="ja-JP" sz="3600" dirty="0" smtClean="0">
                <a:solidFill>
                  <a:prstClr val="black"/>
                </a:solidFill>
              </a:rPr>
              <a:t>※</a:t>
            </a:r>
            <a:r>
              <a:rPr lang="ja-JP" altLang="en-US" sz="3600" dirty="0">
                <a:solidFill>
                  <a:prstClr val="black"/>
                </a:solidFill>
              </a:rPr>
              <a:t>余裕教室を利用した整備</a:t>
            </a:r>
            <a:endParaRPr lang="en-US" altLang="ja-JP" sz="36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ja-JP" sz="1200" b="1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1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14" y="6041097"/>
            <a:ext cx="2890129" cy="3414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00" y="4252156"/>
            <a:ext cx="3539940" cy="1744445"/>
          </a:xfrm>
          <a:prstGeom prst="rect">
            <a:avLst/>
          </a:prstGeom>
        </p:spPr>
      </p:pic>
      <p:sp>
        <p:nvSpPr>
          <p:cNvPr id="86" name="角丸四角形 85"/>
          <p:cNvSpPr/>
          <p:nvPr/>
        </p:nvSpPr>
        <p:spPr>
          <a:xfrm>
            <a:off x="4052927" y="3623537"/>
            <a:ext cx="2596060" cy="31674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7" name="テキスト ボックス 45"/>
          <p:cNvSpPr txBox="1"/>
          <p:nvPr/>
        </p:nvSpPr>
        <p:spPr>
          <a:xfrm>
            <a:off x="4060031" y="3628082"/>
            <a:ext cx="2584961" cy="261610"/>
          </a:xfrm>
          <a:prstGeom prst="rect">
            <a:avLst/>
          </a:prstGeom>
          <a:solidFill>
            <a:srgbClr val="9933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ja-JP" sz="1100" dirty="0">
                <a:solidFill>
                  <a:schemeClr val="bg1"/>
                </a:solidFill>
              </a:rPr>
              <a:t>「放課後児童クラブ整備指針</a:t>
            </a:r>
            <a:r>
              <a:rPr lang="ja-JP" altLang="ja-JP" sz="1100" dirty="0" smtClean="0">
                <a:solidFill>
                  <a:schemeClr val="bg1"/>
                </a:solidFill>
              </a:rPr>
              <a:t>」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88" name="下矢印 87"/>
          <p:cNvSpPr/>
          <p:nvPr/>
        </p:nvSpPr>
        <p:spPr>
          <a:xfrm>
            <a:off x="4894068" y="5873753"/>
            <a:ext cx="1069014" cy="261732"/>
          </a:xfrm>
          <a:prstGeom prst="downArrow">
            <a:avLst>
              <a:gd name="adj1" fmla="val 50000"/>
              <a:gd name="adj2" fmla="val 519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9" name="角丸四角形 88"/>
          <p:cNvSpPr/>
          <p:nvPr/>
        </p:nvSpPr>
        <p:spPr>
          <a:xfrm>
            <a:off x="4088845" y="3933275"/>
            <a:ext cx="2524229" cy="1915725"/>
          </a:xfrm>
          <a:prstGeom prst="roundRect">
            <a:avLst>
              <a:gd name="adj" fmla="val 4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4184910" y="5078683"/>
            <a:ext cx="2337518" cy="20563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1" name="テキスト ボックス 10"/>
          <p:cNvSpPr txBox="1"/>
          <p:nvPr/>
        </p:nvSpPr>
        <p:spPr>
          <a:xfrm>
            <a:off x="4527786" y="5054987"/>
            <a:ext cx="1700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既存施設</a:t>
            </a:r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の改修</a:t>
            </a:r>
            <a:r>
              <a:rPr kumimoji="1"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整備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4214033" y="6154838"/>
            <a:ext cx="2327901" cy="41114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3" name="テキスト ボックス 59"/>
          <p:cNvSpPr txBox="1"/>
          <p:nvPr/>
        </p:nvSpPr>
        <p:spPr>
          <a:xfrm>
            <a:off x="4222770" y="6167739"/>
            <a:ext cx="234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・</a:t>
            </a:r>
            <a:r>
              <a:rPr lang="ja-JP" altLang="ja-JP" sz="1000" dirty="0" smtClean="0">
                <a:solidFill>
                  <a:schemeClr val="bg1">
                    <a:lumMod val="95000"/>
                  </a:schemeClr>
                </a:solidFill>
              </a:rPr>
              <a:t>既存</a:t>
            </a:r>
            <a:r>
              <a:rPr lang="ja-JP" altLang="ja-JP" sz="1000" dirty="0">
                <a:solidFill>
                  <a:schemeClr val="bg1">
                    <a:lumMod val="95000"/>
                  </a:schemeClr>
                </a:solidFill>
              </a:rPr>
              <a:t>施設を活用で</a:t>
            </a:r>
            <a:r>
              <a:rPr lang="ja-JP" altLang="en-US" sz="1000" dirty="0">
                <a:solidFill>
                  <a:schemeClr val="bg1">
                    <a:lumMod val="95000"/>
                  </a:schemeClr>
                </a:solidFill>
              </a:rPr>
              <a:t>き</a:t>
            </a:r>
            <a:r>
              <a:rPr lang="ja-JP" altLang="ja-JP" sz="1000" dirty="0">
                <a:solidFill>
                  <a:schemeClr val="bg1">
                    <a:lumMod val="95000"/>
                  </a:schemeClr>
                </a:solidFill>
              </a:rPr>
              <a:t>ない場合</a:t>
            </a:r>
            <a:r>
              <a:rPr lang="ja-JP" altLang="en-US" sz="1000" dirty="0">
                <a:solidFill>
                  <a:schemeClr val="bg1">
                    <a:lumMod val="95000"/>
                  </a:schemeClr>
                </a:solidFill>
              </a:rPr>
              <a:t>に限って</a:t>
            </a:r>
            <a:endParaRPr lang="ja-JP" altLang="ja-JP" sz="1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kumimoji="1"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新施設を整備</a:t>
            </a:r>
            <a:endParaRPr kumimoji="1" lang="ja-JP" alt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テキスト ボックス 52"/>
          <p:cNvSpPr txBox="1"/>
          <p:nvPr/>
        </p:nvSpPr>
        <p:spPr>
          <a:xfrm>
            <a:off x="4184909" y="3961593"/>
            <a:ext cx="232970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 smtClean="0"/>
              <a:t>改修整備をするための優先順位</a:t>
            </a:r>
            <a:endParaRPr lang="en-US" altLang="ja-JP" sz="1000" dirty="0" smtClean="0"/>
          </a:p>
          <a:p>
            <a:pPr algn="ctr"/>
            <a:r>
              <a:rPr lang="en-US" altLang="ja-JP" sz="1000" dirty="0"/>
              <a:t>※</a:t>
            </a:r>
            <a:r>
              <a:rPr lang="ja-JP" altLang="en-US" sz="1000" dirty="0"/>
              <a:t>総合的に</a:t>
            </a:r>
            <a:r>
              <a:rPr lang="ja-JP" altLang="en-US" sz="1000" dirty="0" smtClean="0"/>
              <a:t>勘案して</a:t>
            </a:r>
            <a:r>
              <a:rPr lang="ja-JP" altLang="en-US" sz="1000" dirty="0"/>
              <a:t>決定</a:t>
            </a:r>
            <a:r>
              <a:rPr lang="ja-JP" altLang="ja-JP" sz="1000" dirty="0"/>
              <a:t>　</a:t>
            </a:r>
            <a:endParaRPr lang="ja-JP" altLang="en-US" sz="1000" dirty="0"/>
          </a:p>
        </p:txBody>
      </p:sp>
      <p:sp>
        <p:nvSpPr>
          <p:cNvPr id="95" name="テキスト ボックス 51"/>
          <p:cNvSpPr txBox="1"/>
          <p:nvPr/>
        </p:nvSpPr>
        <p:spPr>
          <a:xfrm>
            <a:off x="4184911" y="4356593"/>
            <a:ext cx="2329704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・専用施設がない場合</a:t>
            </a:r>
            <a:endParaRPr lang="ja-JP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・専用区画面積が確保できない場合</a:t>
            </a:r>
            <a:endParaRPr lang="en-US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・老朽化に伴い改修を要する場合</a:t>
            </a:r>
            <a:r>
              <a:rPr lang="ja-JP" altLang="ja-JP" sz="1000" dirty="0"/>
              <a:t>　</a:t>
            </a:r>
            <a:endParaRPr kumimoji="1" lang="ja-JP" altLang="en-US" sz="1000" dirty="0"/>
          </a:p>
        </p:txBody>
      </p:sp>
      <p:sp>
        <p:nvSpPr>
          <p:cNvPr id="96" name="テキスト ボックス 4"/>
          <p:cNvSpPr txBox="1"/>
          <p:nvPr/>
        </p:nvSpPr>
        <p:spPr>
          <a:xfrm>
            <a:off x="4178699" y="5275649"/>
            <a:ext cx="233751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　　　　　　</a:t>
            </a:r>
            <a:r>
              <a:rPr lang="ja-JP" altLang="ja-JP" sz="1000" dirty="0" smtClean="0">
                <a:solidFill>
                  <a:schemeClr val="tx1"/>
                </a:solidFill>
              </a:rPr>
              <a:t>①</a:t>
            </a:r>
            <a:r>
              <a:rPr lang="ja-JP" altLang="ja-JP" sz="1000" dirty="0">
                <a:solidFill>
                  <a:schemeClr val="tx1"/>
                </a:solidFill>
              </a:rPr>
              <a:t>小学校施設</a:t>
            </a:r>
            <a:r>
              <a:rPr lang="ja-JP" altLang="ja-JP" sz="1000" dirty="0" smtClean="0">
                <a:solidFill>
                  <a:schemeClr val="tx1"/>
                </a:solidFill>
              </a:rPr>
              <a:t>の活用</a:t>
            </a:r>
            <a:endParaRPr lang="ja-JP" altLang="ja-JP" sz="1000" dirty="0">
              <a:solidFill>
                <a:schemeClr val="tx1"/>
              </a:solidFill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　　　　　　</a:t>
            </a:r>
            <a:r>
              <a:rPr lang="ja-JP" altLang="ja-JP" sz="1000" dirty="0" smtClean="0">
                <a:solidFill>
                  <a:schemeClr val="tx1"/>
                </a:solidFill>
              </a:rPr>
              <a:t>②</a:t>
            </a:r>
            <a:r>
              <a:rPr lang="ja-JP" altLang="ja-JP" sz="1000" dirty="0">
                <a:solidFill>
                  <a:schemeClr val="tx1"/>
                </a:solidFill>
              </a:rPr>
              <a:t>他の公共</a:t>
            </a:r>
            <a:r>
              <a:rPr lang="ja-JP" altLang="ja-JP" sz="1000" dirty="0" smtClean="0">
                <a:solidFill>
                  <a:schemeClr val="tx1"/>
                </a:solidFill>
              </a:rPr>
              <a:t>施設の</a:t>
            </a:r>
            <a:r>
              <a:rPr lang="ja-JP" altLang="ja-JP" sz="1000" dirty="0">
                <a:solidFill>
                  <a:schemeClr val="tx1"/>
                </a:solidFill>
              </a:rPr>
              <a:t>活用</a:t>
            </a:r>
          </a:p>
          <a:p>
            <a:r>
              <a:rPr lang="ja-JP" altLang="en-US" sz="1000" dirty="0" smtClean="0">
                <a:solidFill>
                  <a:schemeClr val="tx1"/>
                </a:solidFill>
              </a:rPr>
              <a:t>　　　　　　</a:t>
            </a:r>
            <a:r>
              <a:rPr lang="ja-JP" altLang="ja-JP" sz="1000" dirty="0" smtClean="0">
                <a:solidFill>
                  <a:schemeClr val="tx1"/>
                </a:solidFill>
              </a:rPr>
              <a:t>③</a:t>
            </a:r>
            <a:r>
              <a:rPr lang="ja-JP" altLang="ja-JP" sz="1000" dirty="0">
                <a:solidFill>
                  <a:schemeClr val="tx1"/>
                </a:solidFill>
              </a:rPr>
              <a:t>民間施設の</a:t>
            </a:r>
            <a:r>
              <a:rPr lang="ja-JP" altLang="ja-JP" sz="1000" dirty="0" smtClean="0">
                <a:solidFill>
                  <a:schemeClr val="tx1"/>
                </a:solidFill>
              </a:rPr>
              <a:t>活用</a:t>
            </a:r>
            <a:r>
              <a:rPr lang="ja-JP" altLang="ja-JP" sz="1000" dirty="0"/>
              <a:t>　</a:t>
            </a:r>
            <a:endParaRPr kumimoji="1" lang="ja-JP" altLang="en-US" sz="1000" dirty="0"/>
          </a:p>
        </p:txBody>
      </p:sp>
      <p:sp>
        <p:nvSpPr>
          <p:cNvPr id="97" name="二等辺三角形 96"/>
          <p:cNvSpPr/>
          <p:nvPr/>
        </p:nvSpPr>
        <p:spPr>
          <a:xfrm rot="10800000">
            <a:off x="5053949" y="4935270"/>
            <a:ext cx="648072" cy="12169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二等辺三角形 97"/>
          <p:cNvSpPr/>
          <p:nvPr/>
        </p:nvSpPr>
        <p:spPr>
          <a:xfrm rot="16200000">
            <a:off x="3121058" y="5170021"/>
            <a:ext cx="1527031" cy="23103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59"/>
          <p:cNvSpPr txBox="1"/>
          <p:nvPr/>
        </p:nvSpPr>
        <p:spPr>
          <a:xfrm>
            <a:off x="4074960" y="6566559"/>
            <a:ext cx="2347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bg1">
                    <a:lumMod val="9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rgbClr val="7030A0"/>
                </a:solidFill>
              </a:rPr>
              <a:t>※</a:t>
            </a:r>
            <a:r>
              <a:rPr lang="ja-JP" altLang="en-US" sz="1000" dirty="0" smtClean="0">
                <a:solidFill>
                  <a:srgbClr val="7030A0"/>
                </a:solidFill>
              </a:rPr>
              <a:t>未設置校区へも同様に対応</a:t>
            </a:r>
            <a:endParaRPr kumimoji="1" lang="ja-JP" altLang="en-US" sz="1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/>
  <TotalTime>137321</TotalTime>
  <Words>160</Words>
  <PresentationFormat>画面に合わせる (4:3)</PresentationFormat>
  <Paragraphs>43</Paragraphs>
  <Slides>1</Slides>
  <Notes>1</Notes>
  <HiddenSlides>0</HiddenSlides>
  <MMClips>0</MMClips>
  <ScaleCrop>false</ScaleCrop>
  <HeadingPairs>
    <vt:vector baseType="variant" size="6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baseType="lpstr" size="7">
      <vt:lpstr>ＭＳ Ｐゴシック</vt:lpstr>
      <vt:lpstr>ＭＳ ゴシック</vt:lpstr>
      <vt:lpstr>Arial</vt:lpstr>
      <vt:lpstr>Calibri</vt:lpstr>
      <vt:lpstr>Franklin Gothic Heavy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cp:lastPrinted>2017-05-15T09:33:36Z</cp:lastPrinted>
  <dcterms:created xsi:type="dcterms:W3CDTF">2011-06-10T07:16:10Z</dcterms:created>
  <dcterms:modified xsi:type="dcterms:W3CDTF">2017-05-15T11:15:45Z</dcterms:modified>
</cp:coreProperties>
</file>