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25868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16020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57270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7961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230325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8818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43142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0722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197418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121976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17383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E49F8-E94D-4210-AA17-0F87777896F7}" type="datetimeFigureOut">
              <a:rPr kumimoji="1" lang="ja-JP" altLang="en-US" smtClean="0"/>
              <a:t>2016/12/15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93170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18313" t="12226" r="17298" b="21997"/>
          <a:stretch/>
        </p:blipFill>
        <p:spPr>
          <a:xfrm>
            <a:off x="3858673" y="3808862"/>
            <a:ext cx="3979720" cy="3049138"/>
          </a:xfrm>
          <a:prstGeom prst="rect">
            <a:avLst/>
          </a:prstGeom>
          <a:ln>
            <a:noFill/>
          </a:ln>
          <a:effectLst>
            <a:softEdge rad="112500"/>
          </a:effectLst>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5" y="3904054"/>
            <a:ext cx="3938594" cy="2953946"/>
          </a:xfrm>
          <a:prstGeom prst="rect">
            <a:avLst/>
          </a:prstGeom>
          <a:ln>
            <a:noFill/>
          </a:ln>
          <a:effectLst>
            <a:softEdge rad="112500"/>
          </a:effectLst>
        </p:spPr>
      </p:pic>
      <p:sp>
        <p:nvSpPr>
          <p:cNvPr id="4" name="テキスト ボックス 3"/>
          <p:cNvSpPr txBox="1"/>
          <p:nvPr/>
        </p:nvSpPr>
        <p:spPr>
          <a:xfrm>
            <a:off x="3356263" y="207818"/>
            <a:ext cx="5496791" cy="613064"/>
          </a:xfrm>
          <a:prstGeom prst="rect">
            <a:avLst/>
          </a:prstGeom>
          <a:noFill/>
        </p:spPr>
        <p:txBody>
          <a:bodyPr wrap="square" rtlCol="0">
            <a:spAutoFit/>
          </a:bodyPr>
          <a:lstStyle/>
          <a:p>
            <a:endParaRPr kumimoji="1" lang="ja-JP" altLang="en-US"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187" y="1668600"/>
            <a:ext cx="3979706" cy="2984780"/>
          </a:xfrm>
          <a:prstGeom prst="rect">
            <a:avLst/>
          </a:prstGeom>
          <a:ln>
            <a:noFill/>
          </a:ln>
          <a:effectLst>
            <a:softEdge rad="112500"/>
          </a:effectLst>
        </p:spPr>
      </p:pic>
      <p:sp>
        <p:nvSpPr>
          <p:cNvPr id="7" name="テキスト ボックス 6"/>
          <p:cNvSpPr txBox="1"/>
          <p:nvPr/>
        </p:nvSpPr>
        <p:spPr>
          <a:xfrm>
            <a:off x="2234044" y="41546"/>
            <a:ext cx="7741227" cy="523220"/>
          </a:xfrm>
          <a:prstGeom prst="rect">
            <a:avLst/>
          </a:prstGeom>
          <a:blipFill>
            <a:blip r:embed="rId5"/>
            <a:tile tx="0" ty="0" sx="100000" sy="100000" flip="none" algn="tl"/>
          </a:blipFill>
        </p:spPr>
        <p:txBody>
          <a:bodyPr wrap="square" rtlCol="0">
            <a:spAutoFit/>
          </a:bodyPr>
          <a:lstStyle/>
          <a:p>
            <a:pPr algn="ctr"/>
            <a:r>
              <a:rPr kumimoji="1" lang="ja-JP" altLang="en-US" sz="2800" dirty="0" smtClean="0">
                <a:solidFill>
                  <a:schemeClr val="bg1"/>
                </a:solidFill>
                <a:latin typeface="HG創英角ﾎﾟｯﾌﾟ体" panose="040B0A09000000000000" pitchFamily="49" charset="-128"/>
                <a:ea typeface="HG創英角ﾎﾟｯﾌﾟ体" panose="040B0A09000000000000" pitchFamily="49" charset="-128"/>
              </a:rPr>
              <a:t>ポータブルウインチ貸出事業</a:t>
            </a:r>
            <a:endParaRPr kumimoji="1" lang="ja-JP" altLang="en-US" sz="2800" dirty="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39" name="横巻き 38"/>
          <p:cNvSpPr/>
          <p:nvPr/>
        </p:nvSpPr>
        <p:spPr>
          <a:xfrm>
            <a:off x="711662" y="396542"/>
            <a:ext cx="11116874" cy="2007384"/>
          </a:xfrm>
          <a:prstGeom prst="horizontalScroll">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mtClean="0">
                <a:solidFill>
                  <a:srgbClr val="FF0000"/>
                </a:solidFill>
              </a:rPr>
              <a:t>　</a:t>
            </a:r>
            <a:r>
              <a:rPr kumimoji="1" lang="ja-JP" altLang="en-US" smtClean="0">
                <a:solidFill>
                  <a:schemeClr val="tx1"/>
                </a:solidFill>
              </a:rPr>
              <a:t>木材</a:t>
            </a:r>
            <a:r>
              <a:rPr kumimoji="1" lang="ja-JP" altLang="en-US" dirty="0" smtClean="0">
                <a:solidFill>
                  <a:schemeClr val="tx1"/>
                </a:solidFill>
              </a:rPr>
              <a:t>を山から搬出する労力を軽減し木質バイオマスへの利用促進するために、</a:t>
            </a:r>
            <a:r>
              <a:rPr kumimoji="1" lang="ja-JP" altLang="en-US" u="sng" dirty="0" smtClean="0">
                <a:solidFill>
                  <a:schemeClr val="tx1"/>
                </a:solidFill>
              </a:rPr>
              <a:t>みえ森と緑の県民税</a:t>
            </a:r>
            <a:r>
              <a:rPr kumimoji="1" lang="ja-JP" altLang="en-US" dirty="0" smtClean="0">
                <a:solidFill>
                  <a:schemeClr val="tx1"/>
                </a:solidFill>
              </a:rPr>
              <a:t>を活用しポータブルウインチを購入しました。現在、木の駅に木を出荷する方に対し、ポータブルウインチの貸出しを実施しています。このポータブルウインチは繊維ロープを使用しているため、軽量であり扱いやすくなっています。</a:t>
            </a:r>
            <a:endParaRPr kumimoji="1" lang="en-US" altLang="ja-JP" dirty="0" smtClean="0">
              <a:solidFill>
                <a:schemeClr val="tx1"/>
              </a:solidFill>
            </a:endParaRPr>
          </a:p>
          <a:p>
            <a:r>
              <a:rPr kumimoji="1" lang="ja-JP" altLang="en-US" dirty="0" smtClean="0">
                <a:solidFill>
                  <a:schemeClr val="tx1"/>
                </a:solidFill>
              </a:rPr>
              <a:t>　</a:t>
            </a:r>
            <a:r>
              <a:rPr kumimoji="1" lang="ja-JP" altLang="en-US" dirty="0" smtClean="0">
                <a:solidFill>
                  <a:schemeClr val="tx1"/>
                </a:solidFill>
              </a:rPr>
              <a:t>使用したい方は津市農林水産部林業振興室又は木</a:t>
            </a:r>
            <a:r>
              <a:rPr kumimoji="1" lang="ja-JP" altLang="en-US" dirty="0" smtClean="0">
                <a:solidFill>
                  <a:schemeClr val="tx1"/>
                </a:solidFill>
              </a:rPr>
              <a:t>の駅</a:t>
            </a:r>
            <a:r>
              <a:rPr kumimoji="1" lang="ja-JP" altLang="en-US" dirty="0" smtClean="0">
                <a:solidFill>
                  <a:schemeClr val="tx1"/>
                </a:solidFill>
              </a:rPr>
              <a:t>主催者までお問い合わせください。</a:t>
            </a:r>
            <a:endParaRPr kumimoji="1" lang="ja-JP" altLang="en-US" b="1" dirty="0">
              <a:solidFill>
                <a:schemeClr val="tx1"/>
              </a:solidFill>
            </a:endParaRPr>
          </a:p>
        </p:txBody>
      </p:sp>
      <p:sp>
        <p:nvSpPr>
          <p:cNvPr id="47" name="雲 46"/>
          <p:cNvSpPr/>
          <p:nvPr/>
        </p:nvSpPr>
        <p:spPr>
          <a:xfrm>
            <a:off x="2556847" y="4144469"/>
            <a:ext cx="2548148" cy="1074147"/>
          </a:xfrm>
          <a:prstGeom prst="cloud">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使用状況</a:t>
            </a:r>
            <a:endParaRPr kumimoji="1" lang="ja-JP" altLang="en-US" dirty="0">
              <a:solidFill>
                <a:schemeClr val="tx1"/>
              </a:solidFill>
              <a:latin typeface="HGS創英角ﾎﾟｯﾌﾟ体" panose="040B0A00000000000000" pitchFamily="50" charset="-128"/>
              <a:ea typeface="HGS創英角ﾎﾟｯﾌﾟ体" panose="040B0A00000000000000" pitchFamily="50" charset="-128"/>
            </a:endParaRPr>
          </a:p>
        </p:txBody>
      </p: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8202" y="3026175"/>
            <a:ext cx="3841173" cy="2880880"/>
          </a:xfrm>
          <a:prstGeom prst="rect">
            <a:avLst/>
          </a:prstGeom>
        </p:spPr>
      </p:pic>
      <p:sp>
        <p:nvSpPr>
          <p:cNvPr id="12" name="角丸四角形吹き出し 11"/>
          <p:cNvSpPr/>
          <p:nvPr/>
        </p:nvSpPr>
        <p:spPr>
          <a:xfrm>
            <a:off x="8643947" y="6079503"/>
            <a:ext cx="3087624" cy="549898"/>
          </a:xfrm>
          <a:prstGeom prst="wedgeRoundRectCallout">
            <a:avLst>
              <a:gd name="adj1" fmla="val -3666"/>
              <a:gd name="adj2" fmla="val -77623"/>
              <a:gd name="adj3" fmla="val 16667"/>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ポータブルウインチ</a:t>
            </a:r>
            <a:endParaRPr kumimoji="1" lang="en-US" altLang="ja-JP" dirty="0" smtClean="0">
              <a:solidFill>
                <a:schemeClr val="tx1"/>
              </a:solidFill>
            </a:endParaRPr>
          </a:p>
          <a:p>
            <a:pPr algn="ctr"/>
            <a:r>
              <a:rPr lang="ja-JP" altLang="en-US" dirty="0">
                <a:solidFill>
                  <a:schemeClr val="tx1"/>
                </a:solidFill>
              </a:rPr>
              <a:t>林業</a:t>
            </a:r>
            <a:r>
              <a:rPr kumimoji="1" lang="ja-JP" altLang="en-US" dirty="0" smtClean="0">
                <a:solidFill>
                  <a:schemeClr val="tx1"/>
                </a:solidFill>
              </a:rPr>
              <a:t>セット一式</a:t>
            </a:r>
            <a:endParaRPr kumimoji="1" lang="ja-JP" altLang="en-US" dirty="0">
              <a:solidFill>
                <a:schemeClr val="tx1"/>
              </a:solidFill>
            </a:endParaRPr>
          </a:p>
        </p:txBody>
      </p:sp>
    </p:spTree>
    <p:extLst>
      <p:ext uri="{BB962C8B-B14F-4D97-AF65-F5344CB8AC3E}">
        <p14:creationId xmlns:p14="http://schemas.microsoft.com/office/powerpoint/2010/main" val="28961557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otalTime>171</TotalTime>
  <Words>9</Words>
  <PresentationFormat>ワイド画面</PresentationFormat>
  <Paragraphs>6</Paragraphs>
  <Slides>1</Slides>
  <Notes>0</Notes>
  <HiddenSlides>0</HiddenSlides>
  <MMClips>0</MMClips>
  <ScaleCrop>false</ScaleCrop>
  <HeadingPairs>
    <vt:vector baseType="variant" size="6">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baseType="lpstr" size="8">
      <vt:lpstr>HGS創英角ﾎﾟｯﾌﾟ体</vt:lpstr>
      <vt:lpstr>HG創英角ﾎﾟｯﾌﾟ体</vt:lpstr>
      <vt:lpstr>ＭＳ Ｐゴシック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erms:created xsi:type="dcterms:W3CDTF">2016-10-20T07:40:55Z</dcterms:created>
  <dcterms:modified xsi:type="dcterms:W3CDTF">2016-12-15T02:17:36Z</dcterms:modified>
</cp:coreProperties>
</file>